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1"/>
  </p:notesMasterIdLst>
  <p:sldIdLst>
    <p:sldId id="256" r:id="rId5"/>
    <p:sldId id="276" r:id="rId6"/>
    <p:sldId id="282" r:id="rId7"/>
    <p:sldId id="277" r:id="rId8"/>
    <p:sldId id="283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hlke, Deron J." initials="DDJ" lastIdx="2" clrIdx="0">
    <p:extLst>
      <p:ext uri="{19B8F6BF-5375-455C-9EA6-DF929625EA0E}">
        <p15:presenceInfo xmlns:p15="http://schemas.microsoft.com/office/powerpoint/2012/main" userId="S::02520@apps.everettsd.org::e2eadff7-de44-4be3-a262-1068753d7a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E7C85-FEF4-475B-B11F-2E852607B68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0019-B5C8-42C1-8380-1AC18543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901" y="1677630"/>
            <a:ext cx="7315200" cy="1248450"/>
          </a:xfrm>
        </p:spPr>
        <p:txBody>
          <a:bodyPr>
            <a:normAutofit/>
          </a:bodyPr>
          <a:lstStyle/>
          <a:p>
            <a:r>
              <a:rPr lang="en-US" dirty="0"/>
              <a:t>Senior Scholarship Info.</a:t>
            </a:r>
          </a:p>
        </p:txBody>
      </p:sp>
      <p:pic>
        <p:nvPicPr>
          <p:cNvPr id="2050" name="Picture 2" descr="Image result for nav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79" y="2926080"/>
            <a:ext cx="1806229" cy="81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304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6364-9499-4F26-BA5B-674395F9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FAFSA.ed.gov </a:t>
            </a:r>
          </a:p>
        </p:txBody>
      </p:sp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1F79B16-6BFE-404C-AD23-7BF844601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539" y="57378"/>
            <a:ext cx="7779543" cy="597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96" y="5725020"/>
            <a:ext cx="10182225" cy="866775"/>
          </a:xfrm>
          <a:prstGeom prst="rect">
            <a:avLst/>
          </a:prstGeom>
          <a:ln w="825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7769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2573-51F7-4341-8E76-11F1C752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Resources in Naviance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A8FA5-E0C9-4F92-A13B-686399A0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44" y="655936"/>
            <a:ext cx="3549832" cy="730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4A4025-69E1-42E9-BC64-E22D0DDBC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844" y="1774748"/>
            <a:ext cx="3060857" cy="3003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9864C-6C3F-40C6-8B16-626B89C68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701" y="2959974"/>
            <a:ext cx="3066919" cy="633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405E5-BF50-458F-95D2-C742B424C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574" y="1786474"/>
            <a:ext cx="1239155" cy="55189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1BF643-D4A7-4E00-8041-2FD75FDAAE18}"/>
              </a:ext>
            </a:extLst>
          </p:cNvPr>
          <p:cNvCxnSpPr/>
          <p:nvPr/>
        </p:nvCxnSpPr>
        <p:spPr>
          <a:xfrm flipV="1">
            <a:off x="6339840" y="2194560"/>
            <a:ext cx="701040" cy="18999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A20266-82D2-4E8D-8FE2-6B80C343F088}"/>
              </a:ext>
            </a:extLst>
          </p:cNvPr>
          <p:cNvCxnSpPr>
            <a:cxnSpLocks/>
          </p:cNvCxnSpPr>
          <p:nvPr/>
        </p:nvCxnSpPr>
        <p:spPr>
          <a:xfrm>
            <a:off x="7522214" y="2283187"/>
            <a:ext cx="0" cy="806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42DED5D-3A07-4D99-971E-A5DEEF9A5B4F}"/>
              </a:ext>
            </a:extLst>
          </p:cNvPr>
          <p:cNvSpPr/>
          <p:nvPr/>
        </p:nvSpPr>
        <p:spPr>
          <a:xfrm>
            <a:off x="3744310" y="3941379"/>
            <a:ext cx="2947482" cy="9614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1430A3-C1F7-40D8-AD3B-9D76E1FDE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513" y="4213009"/>
            <a:ext cx="3940175" cy="137961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657DA3-AF57-49F4-9D46-9EFEC8EDCF0D}"/>
              </a:ext>
            </a:extLst>
          </p:cNvPr>
          <p:cNvCxnSpPr>
            <a:cxnSpLocks/>
          </p:cNvCxnSpPr>
          <p:nvPr/>
        </p:nvCxnSpPr>
        <p:spPr>
          <a:xfrm>
            <a:off x="8078729" y="3538302"/>
            <a:ext cx="0" cy="806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3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229" y="261195"/>
            <a:ext cx="5499355" cy="5583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B9922-EA7D-476B-A515-F261A842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/>
              <a:t>Scholarships </a:t>
            </a:r>
          </a:p>
        </p:txBody>
      </p:sp>
      <p:pic>
        <p:nvPicPr>
          <p:cNvPr id="10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E048D1E-F4DE-414A-B81C-4ED925D2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496" y="2415079"/>
            <a:ext cx="5715000" cy="4288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396" y="357679"/>
            <a:ext cx="2324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8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8E78-E1E0-4D45-943D-C1D19992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64536" cy="4601183"/>
          </a:xfrm>
        </p:spPr>
        <p:txBody>
          <a:bodyPr/>
          <a:lstStyle/>
          <a:p>
            <a:r>
              <a:rPr lang="en-US" dirty="0"/>
              <a:t>Washington State Schools</a:t>
            </a:r>
            <a:br>
              <a:rPr lang="en-US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r>
              <a:rPr lang="en-US" sz="2000" dirty="0"/>
              <a:t>Call </a:t>
            </a:r>
            <a:r>
              <a:rPr lang="en-US" sz="2000" b="1" dirty="0"/>
              <a:t>1-888-535-0747,</a:t>
            </a:r>
            <a:r>
              <a:rPr lang="en-US" sz="2000" dirty="0"/>
              <a:t> Option 1 to see if you applied in middle school.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497BB-61AE-4245-8283-A8586D57B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649" y="57160"/>
            <a:ext cx="8266922" cy="6584353"/>
          </a:xfrm>
        </p:spPr>
      </p:pic>
    </p:spTree>
    <p:extLst>
      <p:ext uri="{BB962C8B-B14F-4D97-AF65-F5344CB8AC3E}">
        <p14:creationId xmlns:p14="http://schemas.microsoft.com/office/powerpoint/2010/main" val="99159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C375-AE07-491F-92B5-F4F9E03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schools out of state?</a:t>
            </a:r>
            <a:br>
              <a:rPr lang="en-US" dirty="0"/>
            </a:br>
            <a:br>
              <a:rPr lang="en-US" dirty="0"/>
            </a:br>
            <a:r>
              <a:rPr lang="en-US" dirty="0">
                <a:ea typeface="+mj-lt"/>
                <a:cs typeface="+mj-lt"/>
              </a:rPr>
              <a:t>wiche.edu/</a:t>
            </a:r>
            <a:r>
              <a:rPr lang="en-US" dirty="0" err="1">
                <a:ea typeface="+mj-lt"/>
                <a:cs typeface="+mj-lt"/>
              </a:rPr>
              <a:t>wue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552" y="92364"/>
            <a:ext cx="8380143" cy="67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6616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D8F1F6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3AC6A1BF23F498AE2E1EA42435ABD" ma:contentTypeVersion="10" ma:contentTypeDescription="Create a new document." ma:contentTypeScope="" ma:versionID="33d71fc93c52b7f22639b3466cd03343">
  <xsd:schema xmlns:xsd="http://www.w3.org/2001/XMLSchema" xmlns:xs="http://www.w3.org/2001/XMLSchema" xmlns:p="http://schemas.microsoft.com/office/2006/metadata/properties" xmlns:ns3="78453753-f0d0-4b7e-a6a3-6638b1f7d092" xmlns:ns4="fd2d74df-f22a-4bd5-a0a7-3686d1e2e023" targetNamespace="http://schemas.microsoft.com/office/2006/metadata/properties" ma:root="true" ma:fieldsID="051969996523840f8ccc4c6bafbd3400" ns3:_="" ns4:_="">
    <xsd:import namespace="78453753-f0d0-4b7e-a6a3-6638b1f7d092"/>
    <xsd:import namespace="fd2d74df-f22a-4bd5-a0a7-3686d1e2e0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53753-f0d0-4b7e-a6a3-6638b1f7d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d74df-f22a-4bd5-a0a7-3686d1e2e02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B3E338-FB77-48A1-90AD-A082349E7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453753-f0d0-4b7e-a6a3-6638b1f7d092"/>
    <ds:schemaRef ds:uri="fd2d74df-f22a-4bd5-a0a7-3686d1e2e0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B7E6DA-7A52-476E-A341-E0D14F5C9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46D98C-19C2-41BB-B8B8-94C161B29F87}">
  <ds:schemaRefs>
    <ds:schemaRef ds:uri="fd2d74df-f22a-4bd5-a0a7-3686d1e2e02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78453753-f0d0-4b7e-a6a3-6638b1f7d092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884</TotalTime>
  <Words>22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Corbel</vt:lpstr>
      <vt:lpstr>Wingdings 2</vt:lpstr>
      <vt:lpstr>Frame</vt:lpstr>
      <vt:lpstr>Senior Scholarship Info.</vt:lpstr>
      <vt:lpstr>Financial Aid  FAFSA.ed.gov </vt:lpstr>
      <vt:lpstr>Financial Aid Resources in Naviance </vt:lpstr>
      <vt:lpstr>Scholarships </vt:lpstr>
      <vt:lpstr>Washington State Schools     Call 1-888-535-0747, Option 1 to see if you applied in middle school.</vt:lpstr>
      <vt:lpstr>Looking at schools out of state?  wiche.edu/wue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Pewitt, Sarah K.</dc:creator>
  <cp:lastModifiedBy>Dahlke, Deron J.</cp:lastModifiedBy>
  <cp:revision>187</cp:revision>
  <dcterms:created xsi:type="dcterms:W3CDTF">2017-09-11T21:41:32Z</dcterms:created>
  <dcterms:modified xsi:type="dcterms:W3CDTF">2019-11-05T17:55:30Z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0x0101004623AC6A1BF23F498AE2E1EA42435ABD</vt:lpwstr>
  </property>
</Properties>
</file>